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Panton" charset="1" panose="00000500000000000000"/>
      <p:regular r:id="rId12"/>
    </p:embeddedFont>
    <p:embeddedFont>
      <p:font typeface="Panton Bold" charset="1" panose="00000800000000000000"/>
      <p:regular r:id="rId13"/>
    </p:embeddedFont>
    <p:embeddedFont>
      <p:font typeface="Panton Italics" charset="1" panose="00000500000000000000"/>
      <p:regular r:id="rId14"/>
    </p:embeddedFont>
    <p:embeddedFont>
      <p:font typeface="Panton Bold Italics" charset="1" panose="00000800000000000000"/>
      <p:regular r:id="rId15"/>
    </p:embeddedFont>
    <p:embeddedFont>
      <p:font typeface="Panton Bold" charset="1" panose="00000800000000000000"/>
      <p:regular r:id="rId16"/>
    </p:embeddedFont>
    <p:embeddedFont>
      <p:font typeface="Panton Bold Bold" charset="1" panose="00000A00000000000000"/>
      <p:regular r:id="rId17"/>
    </p:embeddedFont>
    <p:embeddedFont>
      <p:font typeface="Panton Bold Italics" charset="1" panose="00000800000000000000"/>
      <p:regular r:id="rId18"/>
    </p:embeddedFont>
    <p:embeddedFont>
      <p:font typeface="Panton Bold Bold Italics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15" Target="../media/image23.png" Type="http://schemas.openxmlformats.org/officeDocument/2006/relationships/image"/><Relationship Id="rId2" Target="../media/image16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0F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3309" r="0" b="0"/>
          <a:stretch>
            <a:fillRect/>
          </a:stretch>
        </p:blipFill>
        <p:spPr>
          <a:xfrm flipH="false" flipV="false" rot="0">
            <a:off x="-732010" y="0"/>
            <a:ext cx="18145832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762125"/>
            <a:ext cx="12577358" cy="246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88"/>
              </a:lnSpc>
            </a:pPr>
            <a:r>
              <a:rPr lang="en-US" sz="17894">
                <a:solidFill>
                  <a:srgbClr val="FFFFFF"/>
                </a:solidFill>
                <a:latin typeface="Anton"/>
              </a:rPr>
              <a:t>HARDHAT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1430" y="1028700"/>
            <a:ext cx="4647385" cy="14174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6183" y="8182077"/>
            <a:ext cx="2152447" cy="215244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028700" y="6562318"/>
            <a:ext cx="2924504" cy="0"/>
          </a:xfrm>
          <a:prstGeom prst="line">
            <a:avLst/>
          </a:prstGeom>
          <a:ln cap="rnd" w="952500">
            <a:solidFill>
              <a:srgbClr val="28D8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4344895" y="6990943"/>
            <a:ext cx="1562129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872786" y="3063423"/>
            <a:ext cx="8791510" cy="556795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107355"/>
            <a:ext cx="10962639" cy="245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40"/>
              </a:lnSpc>
            </a:pPr>
            <a:r>
              <a:rPr lang="en-US" sz="17848">
                <a:solidFill>
                  <a:srgbClr val="FFFFFF"/>
                </a:solidFill>
                <a:latin typeface="Anton"/>
              </a:rPr>
              <a:t>ERC20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47552"/>
            <a:ext cx="2924504" cy="41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799" spc="-55">
                <a:solidFill>
                  <a:srgbClr val="FFFFFF"/>
                </a:solidFill>
                <a:latin typeface="Panton Bold"/>
              </a:rPr>
              <a:t>Get Started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41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3309" r="0" b="0"/>
          <a:stretch>
            <a:fillRect/>
          </a:stretch>
        </p:blipFill>
        <p:spPr>
          <a:xfrm flipH="false" flipV="false" rot="0">
            <a:off x="-383380" y="0"/>
            <a:ext cx="18671380" cy="105849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35553" y="-597231"/>
            <a:ext cx="2152447" cy="21524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25613" b="0"/>
          <a:stretch>
            <a:fillRect/>
          </a:stretch>
        </p:blipFill>
        <p:spPr>
          <a:xfrm flipH="false" flipV="false" rot="0">
            <a:off x="0" y="662165"/>
            <a:ext cx="10924173" cy="101085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92146" y="2591918"/>
            <a:ext cx="6695854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5"/>
              </a:lnSpc>
            </a:pPr>
            <a:r>
              <a:rPr lang="en-US" sz="4900">
                <a:solidFill>
                  <a:srgbClr val="FFFFFF"/>
                </a:solidFill>
                <a:latin typeface="Anton"/>
              </a:rPr>
              <a:t>CREATE NEW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49163" y="3724285"/>
            <a:ext cx="3577631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Panton Bold"/>
              </a:rPr>
              <a:t>Create Folder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9163" y="4287063"/>
            <a:ext cx="468899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mkdir hardhat-erc20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24108" y="3695710"/>
            <a:ext cx="1479308" cy="108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24"/>
              </a:lnSpc>
            </a:pPr>
            <a:r>
              <a:rPr lang="en-US" sz="7200">
                <a:solidFill>
                  <a:srgbClr val="FFFFFF"/>
                </a:solidFill>
                <a:latin typeface="Anton Bold"/>
              </a:rPr>
              <a:t>01.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9163" y="5237542"/>
            <a:ext cx="4870799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Panton Bold"/>
              </a:rPr>
              <a:t>Framework hardhat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49163" y="5800321"/>
            <a:ext cx="4870799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yarn add --dev hardhat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24108" y="5208967"/>
            <a:ext cx="1479308" cy="108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24"/>
              </a:lnSpc>
            </a:pPr>
            <a:r>
              <a:rPr lang="en-US" sz="7200">
                <a:solidFill>
                  <a:srgbClr val="FFFFFF"/>
                </a:solidFill>
                <a:latin typeface="Anton Bold"/>
              </a:rPr>
              <a:t>02.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34084" y="674569"/>
            <a:ext cx="14764855" cy="79314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88077" r="0" b="0"/>
          <a:stretch>
            <a:fillRect/>
          </a:stretch>
        </p:blipFill>
        <p:spPr>
          <a:xfrm flipH="false" flipV="false" rot="0">
            <a:off x="8609873" y="9085385"/>
            <a:ext cx="10078605" cy="12016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376" y="521682"/>
            <a:ext cx="2152447" cy="21524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795917" y="2968858"/>
            <a:ext cx="10219212" cy="27442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971800"/>
            <a:ext cx="6068901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>
                <a:solidFill>
                  <a:srgbClr val="222222"/>
                </a:solidFill>
                <a:latin typeface="Anton"/>
              </a:rPr>
              <a:t>Install Open Zeppelin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76850"/>
            <a:ext cx="64982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48">
                <a:solidFill>
                  <a:srgbClr val="222222"/>
                </a:solidFill>
                <a:latin typeface="Panton"/>
              </a:rPr>
              <a:t>Instal dengan cara "npm install @openzeppelin/contract" pada terminal anda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0857" y="9435812"/>
            <a:ext cx="7707327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2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Blockchain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158" t="35832" r="0" b="44055"/>
          <a:stretch>
            <a:fillRect/>
          </a:stretch>
        </p:blipFill>
        <p:spPr>
          <a:xfrm flipH="false" flipV="false" rot="0">
            <a:off x="0" y="1503929"/>
            <a:ext cx="18288000" cy="72791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4299" r="0" b="0"/>
          <a:stretch>
            <a:fillRect/>
          </a:stretch>
        </p:blipFill>
        <p:spPr>
          <a:xfrm flipH="false" flipV="false" rot="0">
            <a:off x="5219602" y="1503929"/>
            <a:ext cx="13068398" cy="72791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41470" y="2535722"/>
            <a:ext cx="1806229" cy="1806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2535722"/>
            <a:ext cx="8664067" cy="5215557"/>
            <a:chOff x="0" y="0"/>
            <a:chExt cx="3179348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79348" cy="1913890"/>
            </a:xfrm>
            <a:custGeom>
              <a:avLst/>
              <a:gdLst/>
              <a:ahLst/>
              <a:cxnLst/>
              <a:rect r="r" b="b" t="t" l="l"/>
              <a:pathLst>
                <a:path h="1913890" w="3179348">
                  <a:moveTo>
                    <a:pt x="0" y="0"/>
                  </a:moveTo>
                  <a:lnTo>
                    <a:pt x="3179348" y="0"/>
                  </a:lnTo>
                  <a:lnTo>
                    <a:pt x="317934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4671" y="3514579"/>
            <a:ext cx="1273269" cy="127326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4671" y="5430785"/>
            <a:ext cx="1273269" cy="127326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0398" y="5696512"/>
            <a:ext cx="741814" cy="7418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25087" y="3804995"/>
            <a:ext cx="692436" cy="6924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27508" y="7081598"/>
            <a:ext cx="3060492" cy="93345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441470" y="4114874"/>
            <a:ext cx="681783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Anton"/>
              </a:rPr>
              <a:t>Install Dependency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8869" y="3987371"/>
            <a:ext cx="648566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48">
                <a:solidFill>
                  <a:srgbClr val="222222"/>
                </a:solidFill>
                <a:latin typeface="Panton"/>
              </a:rPr>
              <a:t>We will be at the forefront of technology,</a:t>
            </a:r>
            <a:r>
              <a:rPr lang="en-US" sz="2400" spc="-48">
                <a:solidFill>
                  <a:srgbClr val="222222"/>
                </a:solidFill>
                <a:latin typeface="Panton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spc="-48">
                <a:solidFill>
                  <a:srgbClr val="222222"/>
                </a:solidFill>
                <a:latin typeface="Panton"/>
              </a:rPr>
              <a:t>speed and modernism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8869" y="5903577"/>
            <a:ext cx="648566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48">
                <a:solidFill>
                  <a:srgbClr val="222222"/>
                </a:solidFill>
                <a:latin typeface="Panton"/>
              </a:rPr>
              <a:t>We will be at the forefront</a:t>
            </a:r>
            <a:r>
              <a:rPr lang="en-US" sz="2400" spc="-48">
                <a:solidFill>
                  <a:srgbClr val="222222"/>
                </a:solidFill>
                <a:latin typeface="Panton"/>
              </a:rPr>
              <a:t> of technology, </a:t>
            </a:r>
          </a:p>
          <a:p>
            <a:pPr>
              <a:lnSpc>
                <a:spcPts val="3359"/>
              </a:lnSpc>
            </a:pPr>
            <a:r>
              <a:rPr lang="en-US" sz="2400" spc="-48">
                <a:solidFill>
                  <a:srgbClr val="222222"/>
                </a:solidFill>
                <a:latin typeface="Panton"/>
              </a:rPr>
              <a:t>speed and modernism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78869" y="3490191"/>
            <a:ext cx="3577631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222222"/>
                </a:solidFill>
                <a:latin typeface="Panton Bold"/>
              </a:rPr>
              <a:t>Best Company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78869" y="5406397"/>
            <a:ext cx="3577631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>
                <a:solidFill>
                  <a:srgbClr val="222222"/>
                </a:solidFill>
                <a:latin typeface="Panton Bold"/>
              </a:rPr>
              <a:t>Best Methods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638998" y="2297276"/>
            <a:ext cx="9443472" cy="5692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243" t="0" r="7243" b="0"/>
          <a:stretch>
            <a:fillRect/>
          </a:stretch>
        </p:blipFill>
        <p:spPr>
          <a:xfrm flipH="false" flipV="false" rot="0">
            <a:off x="1028700" y="1504481"/>
            <a:ext cx="10957773" cy="72780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5788" y="1628765"/>
            <a:ext cx="2152447" cy="21524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88077" r="0" b="0"/>
          <a:stretch>
            <a:fillRect/>
          </a:stretch>
        </p:blipFill>
        <p:spPr>
          <a:xfrm flipH="false" flipV="false" rot="0">
            <a:off x="0" y="0"/>
            <a:ext cx="10078605" cy="120161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52659" y="3005669"/>
            <a:ext cx="4927765" cy="257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3"/>
              </a:lnSpc>
            </a:pPr>
            <a:r>
              <a:rPr lang="en-US" sz="5700" spc="609">
                <a:solidFill>
                  <a:srgbClr val="222222"/>
                </a:solidFill>
                <a:latin typeface="Anton"/>
              </a:rPr>
              <a:t>Create code with openzeppelin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88077" r="0" b="0"/>
          <a:stretch>
            <a:fillRect/>
          </a:stretch>
        </p:blipFill>
        <p:spPr>
          <a:xfrm flipH="false" flipV="false" rot="0">
            <a:off x="8609873" y="9085385"/>
            <a:ext cx="10078605" cy="12016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80857" y="9435812"/>
            <a:ext cx="7707327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2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Blockchain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436" y="350427"/>
            <a:ext cx="7707327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2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OpenZeppelin-Contract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41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2576" y="-387454"/>
            <a:ext cx="2152447" cy="21524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96216"/>
            <a:ext cx="3337300" cy="10178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86736" y="2690855"/>
            <a:ext cx="12714528" cy="71817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0894" y="1143000"/>
            <a:ext cx="868621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Anton"/>
              </a:rPr>
              <a:t>Deploying Token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308" y="192419"/>
            <a:ext cx="6071800" cy="38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520">
                <a:solidFill>
                  <a:srgbClr val="FFFFFF"/>
                </a:solidFill>
                <a:latin typeface="Panton"/>
              </a:rPr>
              <a:t>Sourcode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41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2576" y="-387454"/>
            <a:ext cx="2152447" cy="21524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96216"/>
            <a:ext cx="3337300" cy="10178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26883" b="0"/>
          <a:stretch>
            <a:fillRect/>
          </a:stretch>
        </p:blipFill>
        <p:spPr>
          <a:xfrm flipH="false" flipV="false" rot="0">
            <a:off x="1428064" y="3126695"/>
            <a:ext cx="15431872" cy="325581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00894" y="1143000"/>
            <a:ext cx="868621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Anton"/>
              </a:rPr>
              <a:t>Deploying Token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9353" y="9435812"/>
            <a:ext cx="7707327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2"/>
              </a:lnSpc>
            </a:pPr>
            <a:r>
              <a:rPr lang="en-US" sz="3200">
                <a:solidFill>
                  <a:srgbClr val="FFFFFF"/>
                </a:solidFill>
                <a:latin typeface="Panton"/>
              </a:rPr>
              <a:t>Blockchain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DAFF5-p62FE</dc:identifier>
  <dcterms:modified xsi:type="dcterms:W3CDTF">2011-08-01T06:04:30Z</dcterms:modified>
  <cp:revision>1</cp:revision>
  <dc:title>Hardhat ERC20</dc:title>
</cp:coreProperties>
</file>